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74" r:id="rId4"/>
    <p:sldId id="272" r:id="rId5"/>
    <p:sldId id="276" r:id="rId6"/>
    <p:sldId id="277" r:id="rId7"/>
    <p:sldId id="278" r:id="rId8"/>
    <p:sldId id="282" r:id="rId9"/>
    <p:sldId id="264" r:id="rId10"/>
    <p:sldId id="265" r:id="rId11"/>
    <p:sldId id="283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1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019045" y="58052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B3D5F0-811B-445B-938A-32E839792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" y="-13692"/>
            <a:ext cx="9161909" cy="68853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BDCCD6-C581-42B6-A316-49709C80A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985" y="652750"/>
            <a:ext cx="4912030" cy="445541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5B91FA3-993D-4182-957D-59171A9C3664}"/>
              </a:ext>
            </a:extLst>
          </p:cNvPr>
          <p:cNvSpPr/>
          <p:nvPr/>
        </p:nvSpPr>
        <p:spPr>
          <a:xfrm>
            <a:off x="1335854" y="4870727"/>
            <a:ext cx="6472291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7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воспитатель </a:t>
            </a:r>
            <a:r>
              <a:rPr lang="ru-RU" sz="1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МАДОУ Детского сада №138 ГО г. Уфа</a:t>
            </a:r>
          </a:p>
          <a:p>
            <a:pPr algn="ctr"/>
            <a:r>
              <a:rPr lang="ru-RU" sz="1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Ишемгулова</a:t>
            </a:r>
            <a:r>
              <a:rPr lang="ru-RU" sz="1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Раделина</a:t>
            </a:r>
            <a:r>
              <a:rPr lang="ru-RU" sz="1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Радковна</a:t>
            </a:r>
            <a:endParaRPr lang="ru-RU" sz="1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8994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F108A5-D966-4DE1-87A4-2564B6876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9632" y="1039669"/>
            <a:ext cx="6264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мультипликация является универсальным видом творческой деятельности, отвечающая требованиям Федерального государственного образовательного стандарта дошкольного образования и позволяющая решать ряд задач в рамках дошкольной образовательной организации.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C671CB-8CA2-4031-96B2-CF1ACDBD2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827394"/>
            <a:ext cx="5040560" cy="305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66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C5A4D6-5D12-44D4-B9EF-644B3D93D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689366D-CAE3-4670-9192-A5466CC6AD59}"/>
              </a:ext>
            </a:extLst>
          </p:cNvPr>
          <p:cNvSpPr/>
          <p:nvPr/>
        </p:nvSpPr>
        <p:spPr>
          <a:xfrm>
            <a:off x="1547664" y="1124744"/>
            <a:ext cx="370841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 ребятами надеемся, что наш проект одобрят, и в нашем Детском саду №138 откроется новый инновационный кружок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Мультстудия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«Лента добра», где ребята смогут воплотить свою мечту!</a:t>
            </a:r>
            <a:endParaRPr lang="ru-RU" sz="7200" b="1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B3946D-575D-4315-BF81-CFAA58018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725" y="2380179"/>
            <a:ext cx="4912030" cy="445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73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920D8F-DD91-41CC-9AE6-7FC4F60D9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59F326F-6926-4ABE-817C-FBC85034C1D9}"/>
              </a:ext>
            </a:extLst>
          </p:cNvPr>
          <p:cNvSpPr/>
          <p:nvPr/>
        </p:nvSpPr>
        <p:spPr>
          <a:xfrm>
            <a:off x="1907704" y="2348880"/>
            <a:ext cx="554461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Спасибо </a:t>
            </a:r>
          </a:p>
          <a:p>
            <a:pPr algn="ctr"/>
            <a:r>
              <a:rPr lang="ru-RU" sz="60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42325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3B0584-65AF-4AD7-AC05-569F90D8D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43989" y="1122840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«Ты гораздо смелее и умнее, чем ты думаешь; и намного сильнее, чем тебе может казаться»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Кристофер Робин, «Винни-Пух»</a:t>
            </a:r>
          </a:p>
        </p:txBody>
      </p:sp>
      <p:pic>
        <p:nvPicPr>
          <p:cNvPr id="5" name="Picture 8" descr="1581418816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153" y="2689424"/>
            <a:ext cx="5656262" cy="311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192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B8466C-631A-46C8-BE14-3710C315E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7624" y="1065051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 настоящее время познать азы мультипликации и почувствовать себя в роли начинающего режиссёра, может каждый ребенок. 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D63A95-E897-42A5-9DED-8D335716A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6" y="2647257"/>
            <a:ext cx="4392488" cy="315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85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EFB5B1-E1D7-485E-846C-7F0129E39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9632" y="992884"/>
            <a:ext cx="6264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Мультипликация может стать прекрасным развивающим средством для раскрепощения мышления, развития творческого потенциала. </a:t>
            </a:r>
            <a:endParaRPr lang="ru-RU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C0D240-DD9C-4E1C-A05F-CC4B44938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440" y="2769508"/>
            <a:ext cx="4739080" cy="305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3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8303A9-675B-45C0-A53C-415E35D2E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976380"/>
            <a:ext cx="6336704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Мультипликация заключает в себе большие возможности для развития творческих способностей, сочетая теоретические и практические занятия, результатом которых является реальный продукт самостоятельного творческого труда детей.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9112AF-9BED-46EB-B52A-4BA978A67A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16391" y="2326756"/>
            <a:ext cx="2981979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99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ADBEB7-A38D-4E95-819F-5E49F6B56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87624" y="1008112"/>
            <a:ext cx="6336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Материалом для создания мультфильма могут служить абсолютно разные вещи: игрушки, пластилин, бумага,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лего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– конструктор</a:t>
            </a: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51B6D0-94E2-4A07-9EFA-E0DD3EC1B4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8"/>
          <a:stretch/>
        </p:blipFill>
        <p:spPr>
          <a:xfrm>
            <a:off x="1871700" y="2199454"/>
            <a:ext cx="5400600" cy="365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58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8A6312-9F1D-4510-9BEC-1588F7520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9632" y="1057840"/>
            <a:ext cx="6264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педагогическая ценность мультипликации как вида современного искусства заключается, прежде всего, в возможности комплексного развивающего обучения детей. С ее помощью можно сделать процесс обучения удовольствием для дошкольников.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F1331-CB88-4ACA-9EFD-1984F3F6D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63" y="2535168"/>
            <a:ext cx="2941850" cy="42069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F58A124-33C4-42B1-BA4B-69CFBEB6FB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28" y="2535168"/>
            <a:ext cx="3165108" cy="420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6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8AEF85-5245-45CE-8003-4256397D0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1006277"/>
            <a:ext cx="6264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создания мультфильма – это творчески интересная и увлекательная деятельность для любого ребенка, так как он становится не только главным художником и скульптором этого произведения, но и сам озвучивает его, навсегда сохраняя для себя полученный результат в форме законченного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видеопродукта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5E3783-C665-4382-BAD1-D58C188B16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5"/>
          <a:stretch/>
        </p:blipFill>
        <p:spPr>
          <a:xfrm>
            <a:off x="1827298" y="2760603"/>
            <a:ext cx="5129363" cy="319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55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5F0F30-95BF-41F9-ADEF-E88E84041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9632" y="1117924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мультфильма – это многогранный процесс, интегрирующий в себе разнообразные виды детской деятельности: речевую, игровую, познавательную, изобразительную, музыкальную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AA0CF5-59A7-478C-BA05-CFAF89F10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97" y="2492896"/>
            <a:ext cx="5409605" cy="339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121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283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Comic Sans MS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User</dc:creator>
  <cp:lastModifiedBy>я</cp:lastModifiedBy>
  <cp:revision>48</cp:revision>
  <dcterms:created xsi:type="dcterms:W3CDTF">2022-02-01T09:11:18Z</dcterms:created>
  <dcterms:modified xsi:type="dcterms:W3CDTF">2024-02-27T18:55:57Z</dcterms:modified>
</cp:coreProperties>
</file>